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Lora" pitchFamily="2" charset="0"/>
      <p:regular r:id="rId14"/>
      <p:bold r:id="rId15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1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80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Plataforma Web para Monitoreo Inteligente de Dispositivos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94539"/>
            <a:ext cx="7556421" cy="1952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 err="1"/>
              <a:t>Integrantes</a:t>
            </a:r>
            <a:r>
              <a:rPr lang="en-US" sz="2200" dirty="0"/>
              <a:t> : Bruno Garrido 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/>
              <a:t>	         Jhon Herrera 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/>
              <a:t>	         Brian Arenas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A4789B-E0E1-DF06-6B33-1A8A125E0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041" y="7642911"/>
            <a:ext cx="3437359" cy="5347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252" y="655320"/>
            <a:ext cx="6339126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Conclusión y Próximos Pasos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977503" y="1779389"/>
            <a:ext cx="7482245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Proyecto innovador que une corrientes débiles e informática para crear soluciones inteligentes, seguras y escalables que transforman la gestión de dispositivos en entornos críticos.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4252" y="1559481"/>
            <a:ext cx="22860" cy="1378148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3"/>
          <p:cNvSpPr/>
          <p:nvPr/>
        </p:nvSpPr>
        <p:spPr>
          <a:xfrm>
            <a:off x="684252" y="3157538"/>
            <a:ext cx="3789998" cy="2110621"/>
          </a:xfrm>
          <a:prstGeom prst="roundRect">
            <a:avLst>
              <a:gd name="adj" fmla="val 5199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7" name="Shape 4"/>
          <p:cNvSpPr/>
          <p:nvPr/>
        </p:nvSpPr>
        <p:spPr>
          <a:xfrm>
            <a:off x="661392" y="3157538"/>
            <a:ext cx="91440" cy="2110621"/>
          </a:xfrm>
          <a:prstGeom prst="roundRect">
            <a:avLst>
              <a:gd name="adj" fmla="val 3207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971193" y="3375898"/>
            <a:ext cx="253507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Potencial de Expansión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71193" y="3798689"/>
            <a:ext cx="3284696" cy="1251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Integración de sensores ambientales, sistemas de control de iluminación, automatización de puertas y análisis predictivo con IA.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9750" y="3157538"/>
            <a:ext cx="3789998" cy="2110621"/>
          </a:xfrm>
          <a:prstGeom prst="roundRect">
            <a:avLst>
              <a:gd name="adj" fmla="val 5199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4646890" y="3157538"/>
            <a:ext cx="91440" cy="2110621"/>
          </a:xfrm>
          <a:prstGeom prst="roundRect">
            <a:avLst>
              <a:gd name="adj" fmla="val 3207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4956691" y="3375898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Mejoras Futuras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956691" y="3798689"/>
            <a:ext cx="3284696" cy="1251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 para detección de anomalías, generación de reportes inteligentes y optimización automática de recursos.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4252" y="5463659"/>
            <a:ext cx="3789998" cy="2110621"/>
          </a:xfrm>
          <a:prstGeom prst="roundRect">
            <a:avLst>
              <a:gd name="adj" fmla="val 5199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5" name="Shape 12"/>
          <p:cNvSpPr/>
          <p:nvPr/>
        </p:nvSpPr>
        <p:spPr>
          <a:xfrm>
            <a:off x="661392" y="5463659"/>
            <a:ext cx="91440" cy="2110621"/>
          </a:xfrm>
          <a:prstGeom prst="roundRect">
            <a:avLst>
              <a:gd name="adj" fmla="val 3207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Text 13"/>
          <p:cNvSpPr/>
          <p:nvPr/>
        </p:nvSpPr>
        <p:spPr>
          <a:xfrm>
            <a:off x="971193" y="5682020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Apertura al Diálogo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971193" y="6104811"/>
            <a:ext cx="3284696" cy="1251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Invitación a explorar preguntas sobre implementación técnica, desafíos, mejoras y oportunidades de aplicación práctica.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9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¿Qué es el Proyecto?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48696"/>
            <a:ext cx="3664744" cy="3121462"/>
          </a:xfrm>
          <a:prstGeom prst="roundRect">
            <a:avLst>
              <a:gd name="adj" fmla="val 109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6507004" y="2175510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Página Web Conectada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665928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Interfaz centralizada que integra base de datos y API de monitoreo en tiempo real para gestión unificada de dispositivos.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1948696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10398562" y="2175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Dashboard Inteligente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2665928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Visualización integral de cámaras de vigilancia, controles de acceso y sistemas de llamado de enfermería en un único punto de control.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65070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Tecnología Integrada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14204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Convergencia de corrientes débiles (sensores, cámaras) con informática aplicada para crear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soluciones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eficientes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y escalables.</a:t>
            </a:r>
            <a:endParaRPr lang="en-US" sz="175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A2D4B92-4506-55BF-9962-1C2DAA59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4674" y="7465814"/>
            <a:ext cx="2143424" cy="7168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515" y="743069"/>
            <a:ext cx="5369362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Motivación y Problema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8515" y="1710571"/>
            <a:ext cx="7679769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Los entornos hospitalarios y empresariales requieren supervisión integrada de múltiples sistemas dispersos. La solución centraliza el control, mejora la respuesta ante eventos detectados por cámaras y sistemas de acceso, y optimiza el monitoreo remoto mediante información en tiempo real.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6978" y="3290947"/>
            <a:ext cx="313730" cy="3137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98362" y="3284577"/>
            <a:ext cx="270867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Dispersión de Sistemas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898362" y="3736896"/>
            <a:ext cx="6999923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Múltiples dispositivos sin integración central dificultan la gestión eficiente y la toma rápida de decisiones.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6978" y="4831020"/>
            <a:ext cx="313730" cy="31373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98362" y="4824651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Respuesta Lenta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6898362" y="5276969"/>
            <a:ext cx="6999923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Información fragmentada retrasa la reacción ante eventos de seguridad o emergencias médicas críticas.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6978" y="6371094"/>
            <a:ext cx="313730" cy="31373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98362" y="6364724"/>
            <a:ext cx="346960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Supervisión Remota Limitada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6898362" y="6817043"/>
            <a:ext cx="6999923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Falta de acceso centralizado impide monitoreo efectivo desde ubicaciones remotas o en tiempo real.</a:t>
            </a:r>
            <a:endParaRPr lang="en-US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8F15081-ACD6-A8AE-5E93-90002C0D0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7809" y="7486412"/>
            <a:ext cx="2143424" cy="6768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9691" y="621149"/>
            <a:ext cx="6454021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Arquitectura Técnica del Sistema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9691" y="1431608"/>
            <a:ext cx="7917418" cy="6176724"/>
          </a:xfrm>
          <a:prstGeom prst="roundRect">
            <a:avLst>
              <a:gd name="adj" fmla="val 426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6099691" y="1431608"/>
            <a:ext cx="7917418" cy="1552932"/>
          </a:xfrm>
          <a:prstGeom prst="roundRect">
            <a:avLst>
              <a:gd name="adj" fmla="val 1693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6274832" y="1606748"/>
            <a:ext cx="219039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Frontend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74832" y="1985724"/>
            <a:ext cx="7567136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Interfaz web intuitiva y responsive para usuarios y administradores con visualización en tiempo real.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99691" y="2984540"/>
            <a:ext cx="7917418" cy="1535430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Shape 6"/>
          <p:cNvSpPr/>
          <p:nvPr/>
        </p:nvSpPr>
        <p:spPr>
          <a:xfrm>
            <a:off x="6099691" y="2984540"/>
            <a:ext cx="7917418" cy="22860"/>
          </a:xfrm>
          <a:prstGeom prst="roundRect">
            <a:avLst>
              <a:gd name="adj" fmla="val 114985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7"/>
          <p:cNvSpPr/>
          <p:nvPr/>
        </p:nvSpPr>
        <p:spPr>
          <a:xfrm>
            <a:off x="9839325" y="2776954"/>
            <a:ext cx="438031" cy="438031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8862" y="2886492"/>
            <a:ext cx="218956" cy="2189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274832" y="3422571"/>
            <a:ext cx="219039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Base de Datos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6274832" y="3801547"/>
            <a:ext cx="756713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Almacenamiento seguro de estados, registros históricos y configuraciones del sistema.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099691" y="4519970"/>
            <a:ext cx="7917418" cy="1535430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1"/>
          <p:cNvSpPr/>
          <p:nvPr/>
        </p:nvSpPr>
        <p:spPr>
          <a:xfrm>
            <a:off x="6099691" y="4519970"/>
            <a:ext cx="7917418" cy="22860"/>
          </a:xfrm>
          <a:prstGeom prst="roundRect">
            <a:avLst>
              <a:gd name="adj" fmla="val 114985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2"/>
          <p:cNvSpPr/>
          <p:nvPr/>
        </p:nvSpPr>
        <p:spPr>
          <a:xfrm>
            <a:off x="9839325" y="4312384"/>
            <a:ext cx="438031" cy="438031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8862" y="4421922"/>
            <a:ext cx="218956" cy="21895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274832" y="4958001"/>
            <a:ext cx="219039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API REST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6274832" y="5336977"/>
            <a:ext cx="756713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Comunicación bidireccional entre la web y dispositivos de monitoreo, cámaras y sensores.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6099691" y="6055400"/>
            <a:ext cx="7917418" cy="1552932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Shape 16"/>
          <p:cNvSpPr/>
          <p:nvPr/>
        </p:nvSpPr>
        <p:spPr>
          <a:xfrm>
            <a:off x="6099691" y="6055400"/>
            <a:ext cx="7917418" cy="22860"/>
          </a:xfrm>
          <a:prstGeom prst="roundRect">
            <a:avLst>
              <a:gd name="adj" fmla="val 114985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Shape 17"/>
          <p:cNvSpPr/>
          <p:nvPr/>
        </p:nvSpPr>
        <p:spPr>
          <a:xfrm>
            <a:off x="9839325" y="5847814"/>
            <a:ext cx="438031" cy="438031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8862" y="5957352"/>
            <a:ext cx="218956" cy="21895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274832" y="6493431"/>
            <a:ext cx="219039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Integración Segura</a:t>
            </a:r>
            <a:endParaRPr lang="en-US" sz="1700" dirty="0"/>
          </a:p>
        </p:txBody>
      </p:sp>
      <p:sp>
        <p:nvSpPr>
          <p:cNvPr id="25" name="Text 19"/>
          <p:cNvSpPr/>
          <p:nvPr/>
        </p:nvSpPr>
        <p:spPr>
          <a:xfrm>
            <a:off x="6274832" y="6872407"/>
            <a:ext cx="7567136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Control de acceso, autenticación y permisos para garantizar operación confiable de todos los sistemas.</a:t>
            </a:r>
            <a:endParaRPr lang="en-US" sz="135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61A31DC-3835-A4D3-3349-12E1B62A75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9820" y="7676006"/>
            <a:ext cx="2610580" cy="4864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9017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¿Qué es una API y Cómo la Usamos?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Definición de API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296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Una API (Interfaz de Programación de Aplicaciones) es un puente de comunicación que permite que aplicaciones diferentes se comuniquen entre sí de forma segura y estructurada, intercambiando datos en tiempo real.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051822"/>
            <a:ext cx="3981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Aplicación en Nuestro Proyecto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63296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Nuestra API obtiene datos en vivo de cámaras y sensores, procesa información y dispara alertas automáticas cuando detecta eventos específicos como movimiento, acceso no autorizado o activación de llamados de enfermería.</a:t>
            </a:r>
            <a:endParaRPr lang="en-US" sz="175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7833CB-65A9-73DF-83AF-A757B7D2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900" y="7633672"/>
            <a:ext cx="3567500" cy="5367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9408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Funcionalidades Clave del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6407944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3266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Vigilancia en Tiempo Real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Transmisión directa de video de múltiples cámaras con estado y métricas de conectividad.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24038"/>
            <a:ext cx="6408063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Shape 6"/>
          <p:cNvSpPr/>
          <p:nvPr/>
        </p:nvSpPr>
        <p:spPr>
          <a:xfrm>
            <a:off x="7655362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Control de Acceso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448526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Registro completo de accesos autorizados y no autorizados con identificación de usuarios y timestamps precisos.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Shape 10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124932"/>
            <a:ext cx="3092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Llamados de Enfermería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Gestión de alertas con priorización, notificaciones inmediatas y seguimiento del estado de resolución.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9" name="Shape 14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6124932"/>
            <a:ext cx="2930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Reportes y Estadísticas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61535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Análisis históricos, gráficos de tendencias y generación de reportes customizados para toma de decisiones.</a:t>
            </a:r>
            <a:endParaRPr lang="en-US" sz="175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E7123372-733C-871F-AF12-99ADA7E9D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6283" y="7674380"/>
            <a:ext cx="3204117" cy="4984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842" y="532805"/>
            <a:ext cx="7824192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Tecnologías y Herramientas Utilizadas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9842" y="1469708"/>
            <a:ext cx="13350716" cy="1099185"/>
          </a:xfrm>
          <a:prstGeom prst="roundRect">
            <a:avLst>
              <a:gd name="adj" fmla="val 249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662702" y="1492567"/>
            <a:ext cx="731282" cy="1053465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3"/>
          <p:cNvSpPr/>
          <p:nvPr/>
        </p:nvSpPr>
        <p:spPr>
          <a:xfrm>
            <a:off x="891183" y="1847850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76745" y="1675328"/>
            <a:ext cx="228552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Frontend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76745" y="2070735"/>
            <a:ext cx="1220819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JavaScript con React para interfaz responsiva, componentes dinámicos y actualización en tiempo real sin recargas.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39842" y="2751653"/>
            <a:ext cx="13350716" cy="1099185"/>
          </a:xfrm>
          <a:prstGeom prst="roundRect">
            <a:avLst>
              <a:gd name="adj" fmla="val 249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Shape 7"/>
          <p:cNvSpPr/>
          <p:nvPr/>
        </p:nvSpPr>
        <p:spPr>
          <a:xfrm>
            <a:off x="662702" y="2774513"/>
            <a:ext cx="731282" cy="1053465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891183" y="3129796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576745" y="2957274"/>
            <a:ext cx="228552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Backend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576745" y="3352681"/>
            <a:ext cx="1220819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Python/Flask o Node.js con manejo eficiente de peticiones concurrentes, procesamiento de datos y gestión de conexiones.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39842" y="4033599"/>
            <a:ext cx="13350716" cy="1099185"/>
          </a:xfrm>
          <a:prstGeom prst="roundRect">
            <a:avLst>
              <a:gd name="adj" fmla="val 249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4" name="Shape 12"/>
          <p:cNvSpPr/>
          <p:nvPr/>
        </p:nvSpPr>
        <p:spPr>
          <a:xfrm>
            <a:off x="662702" y="4056459"/>
            <a:ext cx="731282" cy="1053465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3"/>
          <p:cNvSpPr/>
          <p:nvPr/>
        </p:nvSpPr>
        <p:spPr>
          <a:xfrm>
            <a:off x="891183" y="4411742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576745" y="4239220"/>
            <a:ext cx="228552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Base de Datos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576745" y="4634627"/>
            <a:ext cx="1220819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Firebase para autenticación y bases no relacionales, o MySQL/MongoDB según requerimientos de escalabilidad y estructura.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39842" y="5315545"/>
            <a:ext cx="13350716" cy="1099185"/>
          </a:xfrm>
          <a:prstGeom prst="roundRect">
            <a:avLst>
              <a:gd name="adj" fmla="val 249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9" name="Shape 17"/>
          <p:cNvSpPr/>
          <p:nvPr/>
        </p:nvSpPr>
        <p:spPr>
          <a:xfrm>
            <a:off x="662702" y="5338405"/>
            <a:ext cx="731282" cy="1053465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Text 18"/>
          <p:cNvSpPr/>
          <p:nvPr/>
        </p:nvSpPr>
        <p:spPr>
          <a:xfrm>
            <a:off x="891183" y="5693688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76745" y="5521166"/>
            <a:ext cx="290905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Protocolos de Comunicación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576745" y="5916573"/>
            <a:ext cx="1220819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HTTP/REST para API, WebRTC o MJPEG para streaming de video de baja latencia y alta eficiencia.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639842" y="6597491"/>
            <a:ext cx="13350716" cy="1099185"/>
          </a:xfrm>
          <a:prstGeom prst="roundRect">
            <a:avLst>
              <a:gd name="adj" fmla="val 249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4" name="Shape 22"/>
          <p:cNvSpPr/>
          <p:nvPr/>
        </p:nvSpPr>
        <p:spPr>
          <a:xfrm>
            <a:off x="662702" y="6620351"/>
            <a:ext cx="731282" cy="1053465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5" name="Text 23"/>
          <p:cNvSpPr/>
          <p:nvPr/>
        </p:nvSpPr>
        <p:spPr>
          <a:xfrm>
            <a:off x="891183" y="6975634"/>
            <a:ext cx="274201" cy="342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576745" y="6803112"/>
            <a:ext cx="228552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Seguridad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576745" y="7198519"/>
            <a:ext cx="12208193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Autenticación JWT, encriptación de datos, permisos basados en roles y validación de acceso en múltiples niveles.</a:t>
            </a:r>
            <a:endParaRPr lang="en-US" sz="14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886EEF1-ED8C-DFAD-71F2-1787F0FC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908" y="7723656"/>
            <a:ext cx="3252492" cy="5059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787" y="717947"/>
            <a:ext cx="5210056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Ejemplo de Integración Real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0787" y="1485424"/>
            <a:ext cx="7982426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 implementó un sistema de prueba con microcontroladores especializados que demuestra la viabilidad completa del proyecto.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80787" y="2203133"/>
            <a:ext cx="16585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80787" y="2462213"/>
            <a:ext cx="7982426" cy="2286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Text 4"/>
          <p:cNvSpPr/>
          <p:nvPr/>
        </p:nvSpPr>
        <p:spPr>
          <a:xfrm>
            <a:off x="580787" y="2590800"/>
            <a:ext cx="20743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Dispositivo IoT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80787" y="2949535"/>
            <a:ext cx="798242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RI-018 (ROTULO CAMARA)  captura video en vivo y transmite a través de red local con bajo consumo de energía.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80787" y="3505319"/>
            <a:ext cx="16585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0787" y="3764399"/>
            <a:ext cx="7982426" cy="2286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580787" y="3892987"/>
            <a:ext cx="3072170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Almacenamiento y Autenticación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80787" y="4251722"/>
            <a:ext cx="798242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Firebase gestiona usuarios, sesiones y permisos con sincronización en tiempo real entre dispositivos.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580787" y="4807506"/>
            <a:ext cx="16585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80787" y="5066586"/>
            <a:ext cx="7982426" cy="2286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2"/>
          <p:cNvSpPr/>
          <p:nvPr/>
        </p:nvSpPr>
        <p:spPr>
          <a:xfrm>
            <a:off x="580787" y="5195173"/>
            <a:ext cx="247280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Notificaciones Inteligentes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80787" y="5553908"/>
            <a:ext cx="798242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Push notifications alertan a usuarios autorizados sobre eventos críticos instantáneamente.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580787" y="6109692"/>
            <a:ext cx="16585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80787" y="6368772"/>
            <a:ext cx="7982426" cy="2286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9" name="Text 16"/>
          <p:cNvSpPr/>
          <p:nvPr/>
        </p:nvSpPr>
        <p:spPr>
          <a:xfrm>
            <a:off x="580787" y="6497360"/>
            <a:ext cx="2184916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Visualización Integrada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80787" y="6856095"/>
            <a:ext cx="7982426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web muestra múltiples feeds, permite control remoto y acceso a históricos desde cualquier ubicación.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2742426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Beneficios y Aplicaciones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1857256" y="30345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Seguridad Mejorada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2496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Vigilancia integral en hospitales, residencias y empresas con detección proactiva de incidentes.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96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750826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345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Respuesta Rápida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2496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Alertas inmediatas ante emergencias médicas, accesos no autorizados o situaciones anómalas.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96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75082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87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Centralización Total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7753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Múltiples dispositivos y sistemas gestionados desde una única plataforma intuitiva.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796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6010394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87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77533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Arquitectura flexible que permite agregar nuevos dispositivos IoT y funcionalidades según necesidades.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6796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6010394"/>
            <a:ext cx="339328" cy="33932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E1EBA88-D20E-745F-6FAC-4997A083DA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5143" y="7564017"/>
            <a:ext cx="4278742" cy="6655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803</Words>
  <Application>Microsoft Office PowerPoint</Application>
  <PresentationFormat>Personalizado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Alice Light</vt:lpstr>
      <vt:lpstr>Alice</vt:lpstr>
      <vt:lpstr>Lora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Bruno-DAC</dc:creator>
  <cp:lastModifiedBy>Bruno Garrido</cp:lastModifiedBy>
  <cp:revision>2</cp:revision>
  <dcterms:created xsi:type="dcterms:W3CDTF">2025-10-23T13:58:13Z</dcterms:created>
  <dcterms:modified xsi:type="dcterms:W3CDTF">2025-10-24T15:41:24Z</dcterms:modified>
</cp:coreProperties>
</file>